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105313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914400" y="3124200"/>
            <a:ext cx="76200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PRODUCT CONSULTANT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Mobile: +64  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Fibre8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3343</TotalTime>
  <Words>22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238</cp:revision>
  <dcterms:created xsi:type="dcterms:W3CDTF">2011-05-08T21:00:59Z</dcterms:created>
  <dcterms:modified xsi:type="dcterms:W3CDTF">2014-03-08T05:26:23Z</dcterms:modified>
</cp:coreProperties>
</file>